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1"/>
  </p:handoutMasterIdLst>
  <p:sldIdLst>
    <p:sldId id="265" r:id="rId2"/>
    <p:sldId id="266" r:id="rId3"/>
    <p:sldId id="257" r:id="rId4"/>
    <p:sldId id="263" r:id="rId5"/>
    <p:sldId id="264" r:id="rId6"/>
    <p:sldId id="259" r:id="rId7"/>
    <p:sldId id="260" r:id="rId8"/>
    <p:sldId id="261" r:id="rId9"/>
    <p:sldId id="262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Main" id="{C08BD079-B6F9-49E7-869F-CF4D41F94FBB}">
          <p14:sldIdLst>
            <p14:sldId id="265"/>
            <p14:sldId id="266"/>
          </p14:sldIdLst>
        </p14:section>
        <p14:section name="1. Login" id="{9C5F3FD9-AF1F-4C40-96FF-156A4EC7C21B}">
          <p14:sldIdLst>
            <p14:sldId id="257"/>
            <p14:sldId id="263"/>
            <p14:sldId id="264"/>
          </p14:sldIdLst>
        </p14:section>
        <p14:section name="2. Visitor Portal" id="{90007E99-301D-4B34-BB90-8F7D8CDC97A0}">
          <p14:sldIdLst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30F8"/>
    <a:srgbClr val="5A1ED2"/>
    <a:srgbClr val="E5255E"/>
    <a:srgbClr val="9FA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370A1-EFF4-8F0F-8004-F651F9A499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D929-ABD2-B4C0-CF58-EBA6C24530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4837D-CD12-44C6-B0EA-1E68FCDF49ED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3BEF-9C80-076C-7C3D-C800C806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C1F08-8248-D075-FB0B-2F45B041F7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CCD69-4490-44B3-8FF4-D84948D1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72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67CEB1-345E-0610-E93F-5F345F8F2580}"/>
              </a:ext>
            </a:extLst>
          </p:cNvPr>
          <p:cNvCxnSpPr>
            <a:cxnSpLocks/>
          </p:cNvCxnSpPr>
          <p:nvPr userDrawn="1"/>
        </p:nvCxnSpPr>
        <p:spPr>
          <a:xfrm>
            <a:off x="0" y="67511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4F0706-3809-F818-05C5-DCB8AC4326FD}"/>
              </a:ext>
            </a:extLst>
          </p:cNvPr>
          <p:cNvSpPr/>
          <p:nvPr userDrawn="1"/>
        </p:nvSpPr>
        <p:spPr>
          <a:xfrm>
            <a:off x="8933697" y="166434"/>
            <a:ext cx="838911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LGETN R&amp;D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Eunbi Yoon</a:t>
            </a:r>
          </a:p>
        </p:txBody>
      </p:sp>
    </p:spTree>
    <p:extLst>
      <p:ext uri="{BB962C8B-B14F-4D97-AF65-F5344CB8AC3E}">
        <p14:creationId xmlns:p14="http://schemas.microsoft.com/office/powerpoint/2010/main" val="125892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5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4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8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5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3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6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3ACB-26AD-4882-99DC-05BA84985D40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C48EE-DF25-4407-A056-61FEBE9B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7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eunbi1.yoon@lge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054210E-E3FB-E6CC-62B2-F49CD220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412857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14C774-0AE7-9A88-758D-7C5544F11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56" y="4128579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4050706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0. Security Center Main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677C6-A1C1-56AA-E265-86D38B8BA7A1}"/>
              </a:ext>
            </a:extLst>
          </p:cNvPr>
          <p:cNvSpPr/>
          <p:nvPr/>
        </p:nvSpPr>
        <p:spPr>
          <a:xfrm>
            <a:off x="8628244" y="4303000"/>
            <a:ext cx="631550" cy="142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C6D4F7-F933-B88B-6365-478F46BCD853}"/>
              </a:ext>
            </a:extLst>
          </p:cNvPr>
          <p:cNvCxnSpPr>
            <a:cxnSpLocks/>
          </p:cNvCxnSpPr>
          <p:nvPr/>
        </p:nvCxnSpPr>
        <p:spPr>
          <a:xfrm flipH="1">
            <a:off x="8785604" y="4456744"/>
            <a:ext cx="103137" cy="206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E0CB72-EEAD-4F82-368E-3E98AC946C70}"/>
              </a:ext>
            </a:extLst>
          </p:cNvPr>
          <p:cNvSpPr/>
          <p:nvPr/>
        </p:nvSpPr>
        <p:spPr>
          <a:xfrm>
            <a:off x="7606224" y="4663365"/>
            <a:ext cx="2029678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Authority, FirstName </a:t>
            </a:r>
            <a:r>
              <a:rPr lang="en-US" sz="10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LastName</a:t>
            </a:r>
            <a:endParaRPr lang="en-US" sz="1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7BB0D-CE2A-C9F3-7392-DD3DE72177B0}"/>
              </a:ext>
            </a:extLst>
          </p:cNvPr>
          <p:cNvSpPr/>
          <p:nvPr/>
        </p:nvSpPr>
        <p:spPr>
          <a:xfrm>
            <a:off x="307456" y="788844"/>
            <a:ext cx="9178375" cy="757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should log in to access this website and if you are logout it when you click some buttons to move page you will connect to login page automatically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log in, it shows your authority, First and Last name on the Top Right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Website has two types of accounts authority, Admin and User. User Authority is approval requester and Admin Authority is approver, usually security member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B16677-9566-69F9-A69D-A86940B6323E}"/>
              </a:ext>
            </a:extLst>
          </p:cNvPr>
          <p:cNvSpPr/>
          <p:nvPr/>
        </p:nvSpPr>
        <p:spPr>
          <a:xfrm>
            <a:off x="8814797" y="3955693"/>
            <a:ext cx="739396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Log-In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686240-DDA4-C68F-D6ED-30355A8C2767}"/>
              </a:ext>
            </a:extLst>
          </p:cNvPr>
          <p:cNvSpPr/>
          <p:nvPr/>
        </p:nvSpPr>
        <p:spPr>
          <a:xfrm>
            <a:off x="307456" y="3969887"/>
            <a:ext cx="882464" cy="301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Log-Out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F2A0EA-4E85-D0F6-19D9-0ADA814BA227}"/>
              </a:ext>
            </a:extLst>
          </p:cNvPr>
          <p:cNvSpPr/>
          <p:nvPr/>
        </p:nvSpPr>
        <p:spPr>
          <a:xfrm>
            <a:off x="4006223" y="4310365"/>
            <a:ext cx="810089" cy="227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3F2F5D-5AC9-18DF-97FC-C2587F30C0EB}"/>
              </a:ext>
            </a:extLst>
          </p:cNvPr>
          <p:cNvCxnSpPr>
            <a:cxnSpLocks/>
          </p:cNvCxnSpPr>
          <p:nvPr/>
        </p:nvCxnSpPr>
        <p:spPr>
          <a:xfrm flipV="1">
            <a:off x="4484983" y="4434956"/>
            <a:ext cx="123094" cy="24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6E800-98A3-D630-3BDD-22149B0622E5}"/>
              </a:ext>
            </a:extLst>
          </p:cNvPr>
          <p:cNvSpPr/>
          <p:nvPr/>
        </p:nvSpPr>
        <p:spPr>
          <a:xfrm>
            <a:off x="3468946" y="4676093"/>
            <a:ext cx="1484054" cy="168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Click the Login Button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6120D0-6853-762A-B3F4-1E74264F53E4}"/>
              </a:ext>
            </a:extLst>
          </p:cNvPr>
          <p:cNvSpPr/>
          <p:nvPr/>
        </p:nvSpPr>
        <p:spPr>
          <a:xfrm>
            <a:off x="440750" y="2451961"/>
            <a:ext cx="759297" cy="251743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5A1ED2"/>
                </a:solidFill>
                <a:latin typeface="Arial Narrow" panose="020B0606020202030204" pitchFamily="34" charset="0"/>
              </a:rPr>
              <a:t>Account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C210BF-282C-E880-FEE8-76E87B750F64}"/>
              </a:ext>
            </a:extLst>
          </p:cNvPr>
          <p:cNvSpPr/>
          <p:nvPr/>
        </p:nvSpPr>
        <p:spPr>
          <a:xfrm>
            <a:off x="1904622" y="1991049"/>
            <a:ext cx="759297" cy="251743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5A1ED2"/>
                </a:solidFill>
                <a:latin typeface="Arial Narrow" panose="020B0606020202030204" pitchFamily="34" charset="0"/>
              </a:rPr>
              <a:t>Manager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C637B6-1552-6C57-D35F-EE7BFE6CAB5B}"/>
              </a:ext>
            </a:extLst>
          </p:cNvPr>
          <p:cNvSpPr/>
          <p:nvPr/>
        </p:nvSpPr>
        <p:spPr>
          <a:xfrm>
            <a:off x="1913083" y="2918541"/>
            <a:ext cx="759297" cy="251743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5A1ED2"/>
                </a:solidFill>
                <a:latin typeface="Arial Narrow" panose="020B0606020202030204" pitchFamily="34" charset="0"/>
              </a:rPr>
              <a:t>User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7F553E-32D8-D861-96A4-3F33AE54815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1200047" y="2116921"/>
            <a:ext cx="704575" cy="460912"/>
          </a:xfrm>
          <a:prstGeom prst="straightConnector1">
            <a:avLst/>
          </a:prstGeom>
          <a:ln w="28575"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5AE360-3B56-4665-63B4-0A242840F56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200047" y="2577833"/>
            <a:ext cx="713036" cy="466580"/>
          </a:xfrm>
          <a:prstGeom prst="straightConnector1">
            <a:avLst/>
          </a:prstGeom>
          <a:ln w="28575"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E5D0BBE-47BE-A0F0-5901-DCBDB33E594B}"/>
              </a:ext>
            </a:extLst>
          </p:cNvPr>
          <p:cNvSpPr/>
          <p:nvPr/>
        </p:nvSpPr>
        <p:spPr>
          <a:xfrm>
            <a:off x="4351203" y="2541166"/>
            <a:ext cx="951671" cy="399986"/>
          </a:xfrm>
          <a:prstGeom prst="rect">
            <a:avLst/>
          </a:prstGeom>
          <a:solidFill>
            <a:srgbClr val="5A1E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Security Center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1C23E4-485B-4AA9-448F-4B687EE27168}"/>
              </a:ext>
            </a:extLst>
          </p:cNvPr>
          <p:cNvSpPr/>
          <p:nvPr/>
        </p:nvSpPr>
        <p:spPr>
          <a:xfrm>
            <a:off x="5971177" y="2034604"/>
            <a:ext cx="1170949" cy="251743"/>
          </a:xfrm>
          <a:prstGeom prst="rect">
            <a:avLst/>
          </a:prstGeom>
          <a:solidFill>
            <a:srgbClr val="5A1ED2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Visitor Portal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942DBA-D791-B432-BA6D-FF504C10958C}"/>
              </a:ext>
            </a:extLst>
          </p:cNvPr>
          <p:cNvSpPr/>
          <p:nvPr/>
        </p:nvSpPr>
        <p:spPr>
          <a:xfrm>
            <a:off x="5971178" y="2809469"/>
            <a:ext cx="1170949" cy="251743"/>
          </a:xfrm>
          <a:prstGeom prst="rect">
            <a:avLst/>
          </a:prstGeom>
          <a:solidFill>
            <a:srgbClr val="5A1ED2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Truck Portal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D14738-7F50-7718-EDD5-2514B7251147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302874" y="2160476"/>
            <a:ext cx="668303" cy="580683"/>
          </a:xfrm>
          <a:prstGeom prst="straightConnector1">
            <a:avLst/>
          </a:prstGeom>
          <a:ln w="28575">
            <a:solidFill>
              <a:srgbClr val="7430F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B30974-9996-7A93-4EA6-28922214BC68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302874" y="2775343"/>
            <a:ext cx="668304" cy="159998"/>
          </a:xfrm>
          <a:prstGeom prst="straightConnector1">
            <a:avLst/>
          </a:prstGeom>
          <a:ln w="28575">
            <a:solidFill>
              <a:srgbClr val="7430F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15DC3DD-16BA-D1F0-4D25-500C7F0F4354}"/>
              </a:ext>
            </a:extLst>
          </p:cNvPr>
          <p:cNvSpPr/>
          <p:nvPr/>
        </p:nvSpPr>
        <p:spPr>
          <a:xfrm>
            <a:off x="5971179" y="2415294"/>
            <a:ext cx="1170947" cy="251743"/>
          </a:xfrm>
          <a:prstGeom prst="rect">
            <a:avLst/>
          </a:prstGeom>
          <a:solidFill>
            <a:srgbClr val="5A1ED2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Parking Portal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A3CEEAD-7B4B-5D5C-4DC5-55B014B9545C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 flipV="1">
            <a:off x="5302874" y="2541166"/>
            <a:ext cx="668305" cy="199993"/>
          </a:xfrm>
          <a:prstGeom prst="straightConnector1">
            <a:avLst/>
          </a:prstGeom>
          <a:ln w="28575">
            <a:solidFill>
              <a:srgbClr val="7430F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303482-E375-E293-A752-256B556EE629}"/>
              </a:ext>
            </a:extLst>
          </p:cNvPr>
          <p:cNvSpPr/>
          <p:nvPr/>
        </p:nvSpPr>
        <p:spPr>
          <a:xfrm>
            <a:off x="5971178" y="3180442"/>
            <a:ext cx="1170949" cy="251743"/>
          </a:xfrm>
          <a:prstGeom prst="rect">
            <a:avLst/>
          </a:prstGeom>
          <a:solidFill>
            <a:srgbClr val="5A1ED2"/>
          </a:solidFill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Delivery Portal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22357B-DE2B-7676-4F24-518CD62F11F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302874" y="2775343"/>
            <a:ext cx="668304" cy="530971"/>
          </a:xfrm>
          <a:prstGeom prst="straightConnector1">
            <a:avLst/>
          </a:prstGeom>
          <a:ln w="28575">
            <a:solidFill>
              <a:srgbClr val="7430F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5BCDE55-3386-08BC-5F54-46C63A096171}"/>
              </a:ext>
            </a:extLst>
          </p:cNvPr>
          <p:cNvSpPr/>
          <p:nvPr/>
        </p:nvSpPr>
        <p:spPr>
          <a:xfrm>
            <a:off x="307455" y="1616257"/>
            <a:ext cx="9178375" cy="2177454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1C1D9D-A0B5-AF84-E6ED-EED38BADA9E9}"/>
              </a:ext>
            </a:extLst>
          </p:cNvPr>
          <p:cNvSpPr/>
          <p:nvPr/>
        </p:nvSpPr>
        <p:spPr>
          <a:xfrm>
            <a:off x="307456" y="1610227"/>
            <a:ext cx="508210" cy="298900"/>
          </a:xfrm>
          <a:prstGeom prst="rect">
            <a:avLst/>
          </a:prstGeom>
          <a:solidFill>
            <a:srgbClr val="743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Arial Narrow" panose="020B0606020202030204" pitchFamily="34" charset="0"/>
              </a:rPr>
              <a:t>Map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DE912BC-2D84-6D26-31F0-ECB8E86C69CB}"/>
              </a:ext>
            </a:extLst>
          </p:cNvPr>
          <p:cNvSpPr/>
          <p:nvPr/>
        </p:nvSpPr>
        <p:spPr>
          <a:xfrm>
            <a:off x="2668723" y="1980719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 Manager,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SHEE Team PIC, Developer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8C36C2-5E28-77F4-7D7E-0FE9300FCDA3}"/>
              </a:ext>
            </a:extLst>
          </p:cNvPr>
          <p:cNvSpPr/>
          <p:nvPr/>
        </p:nvSpPr>
        <p:spPr>
          <a:xfrm>
            <a:off x="1887790" y="2445538"/>
            <a:ext cx="776130" cy="251743"/>
          </a:xfrm>
          <a:prstGeom prst="rect">
            <a:avLst/>
          </a:prstGeom>
          <a:noFill/>
          <a:ln>
            <a:solidFill>
              <a:srgbClr val="7430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5A1ED2"/>
                </a:solidFill>
                <a:latin typeface="Arial Narrow" panose="020B0606020202030204" pitchFamily="34" charset="0"/>
              </a:rPr>
              <a:t>Admin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E54FBCB-7867-F0E4-2113-9B0E0A323896}"/>
              </a:ext>
            </a:extLst>
          </p:cNvPr>
          <p:cNvCxnSpPr>
            <a:cxnSpLocks/>
            <a:stCxn id="24" idx="3"/>
            <a:endCxn id="78" idx="1"/>
          </p:cNvCxnSpPr>
          <p:nvPr/>
        </p:nvCxnSpPr>
        <p:spPr>
          <a:xfrm flipV="1">
            <a:off x="1200047" y="2571410"/>
            <a:ext cx="687743" cy="6423"/>
          </a:xfrm>
          <a:prstGeom prst="straightConnector1">
            <a:avLst/>
          </a:prstGeom>
          <a:ln w="28575">
            <a:solidFill>
              <a:srgbClr val="7430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C46A38F-6CAE-4ED8-BC48-CEF432809226}"/>
              </a:ext>
            </a:extLst>
          </p:cNvPr>
          <p:cNvSpPr/>
          <p:nvPr/>
        </p:nvSpPr>
        <p:spPr>
          <a:xfrm>
            <a:off x="2672380" y="2431743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 Staff,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Gate2 Staff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7B9519E-3F79-AEDF-41D5-9CD344C399EF}"/>
              </a:ext>
            </a:extLst>
          </p:cNvPr>
          <p:cNvSpPr/>
          <p:nvPr/>
        </p:nvSpPr>
        <p:spPr>
          <a:xfrm>
            <a:off x="2685645" y="2918769"/>
            <a:ext cx="1666132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LGETN All Member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6463C3-867A-B953-E81A-05729994488F}"/>
              </a:ext>
            </a:extLst>
          </p:cNvPr>
          <p:cNvSpPr/>
          <p:nvPr/>
        </p:nvSpPr>
        <p:spPr>
          <a:xfrm>
            <a:off x="7219040" y="1676161"/>
            <a:ext cx="113613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Admin Location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8584742-4B99-3BDA-0EE4-9C3D88137702}"/>
              </a:ext>
            </a:extLst>
          </p:cNvPr>
          <p:cNvSpPr/>
          <p:nvPr/>
        </p:nvSpPr>
        <p:spPr>
          <a:xfrm>
            <a:off x="8479281" y="1693091"/>
            <a:ext cx="671033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Function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19EB3DD-5B06-F052-7DDD-3EA4FF5C73D1}"/>
              </a:ext>
            </a:extLst>
          </p:cNvPr>
          <p:cNvCxnSpPr/>
          <p:nvPr/>
        </p:nvCxnSpPr>
        <p:spPr>
          <a:xfrm>
            <a:off x="8281753" y="1734796"/>
            <a:ext cx="0" cy="16942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6991CB4-8829-17AD-F8DA-49ADBDE5F655}"/>
              </a:ext>
            </a:extLst>
          </p:cNvPr>
          <p:cNvSpPr/>
          <p:nvPr/>
        </p:nvSpPr>
        <p:spPr>
          <a:xfrm>
            <a:off x="7213358" y="1991784"/>
            <a:ext cx="1039498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0BF121F-B2CA-8F21-11AB-04F6C08894A0}"/>
              </a:ext>
            </a:extLst>
          </p:cNvPr>
          <p:cNvSpPr/>
          <p:nvPr/>
        </p:nvSpPr>
        <p:spPr>
          <a:xfrm>
            <a:off x="7213357" y="2389877"/>
            <a:ext cx="117094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Building,</a:t>
            </a:r>
          </a:p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Gate2 Security 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20B0DB2-E40A-7A99-7E0E-CFF346BF3E2A}"/>
              </a:ext>
            </a:extLst>
          </p:cNvPr>
          <p:cNvSpPr/>
          <p:nvPr/>
        </p:nvSpPr>
        <p:spPr>
          <a:xfrm>
            <a:off x="7239000" y="2806691"/>
            <a:ext cx="117094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Gate2 Security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10A94BD-76E1-ED8D-3867-1D99B85DC8D3}"/>
              </a:ext>
            </a:extLst>
          </p:cNvPr>
          <p:cNvSpPr/>
          <p:nvPr/>
        </p:nvSpPr>
        <p:spPr>
          <a:xfrm>
            <a:off x="7250139" y="3174345"/>
            <a:ext cx="117094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Arial Narrow" panose="020B0606020202030204" pitchFamily="34" charset="0"/>
              </a:rPr>
              <a:t>Security Building</a:t>
            </a:r>
          </a:p>
        </p:txBody>
      </p:sp>
      <p:sp>
        <p:nvSpPr>
          <p:cNvPr id="3" name="Action Button: Go Forward or Next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2673FA3-9905-E65B-4F32-57155924083B}"/>
              </a:ext>
            </a:extLst>
          </p:cNvPr>
          <p:cNvSpPr/>
          <p:nvPr/>
        </p:nvSpPr>
        <p:spPr>
          <a:xfrm>
            <a:off x="7142126" y="1734796"/>
            <a:ext cx="140653" cy="168463"/>
          </a:xfrm>
          <a:prstGeom prst="actionButtonForwardNex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EB8D0-397C-71E0-E6D0-DEDA6440DAB3}"/>
              </a:ext>
            </a:extLst>
          </p:cNvPr>
          <p:cNvSpPr/>
          <p:nvPr/>
        </p:nvSpPr>
        <p:spPr>
          <a:xfrm>
            <a:off x="8281753" y="2000584"/>
            <a:ext cx="1170947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Visitor Registration, Visitor Parking Pass </a:t>
            </a:r>
            <a:endParaRPr lang="en-US" sz="9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3AB3A8-12AC-2641-D886-81E85B5EB08C}"/>
              </a:ext>
            </a:extLst>
          </p:cNvPr>
          <p:cNvSpPr/>
          <p:nvPr/>
        </p:nvSpPr>
        <p:spPr>
          <a:xfrm>
            <a:off x="8289097" y="2389081"/>
            <a:ext cx="119984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Parking Pass Request, Parking Violator,</a:t>
            </a:r>
          </a:p>
          <a:p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Employee of Month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1F768-02B4-F133-8873-F4557E04A401}"/>
              </a:ext>
            </a:extLst>
          </p:cNvPr>
          <p:cNvSpPr/>
          <p:nvPr/>
        </p:nvSpPr>
        <p:spPr>
          <a:xfrm>
            <a:off x="8281597" y="2809469"/>
            <a:ext cx="137909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Truck Check-In, Out  </a:t>
            </a:r>
          </a:p>
          <a:p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inked with LX </a:t>
            </a:r>
            <a:r>
              <a:rPr lang="en-US" sz="900" b="0" i="0" dirty="0" err="1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Pantos</a:t>
            </a:r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 USA.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87DB14-D072-2522-AE96-5EA13B2FB705}"/>
              </a:ext>
            </a:extLst>
          </p:cNvPr>
          <p:cNvSpPr/>
          <p:nvPr/>
        </p:nvSpPr>
        <p:spPr>
          <a:xfrm>
            <a:off x="8263911" y="3226643"/>
            <a:ext cx="1379094" cy="25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Generate Package List to Search and Check-Out Package</a:t>
            </a:r>
          </a:p>
        </p:txBody>
      </p:sp>
    </p:spTree>
    <p:extLst>
      <p:ext uri="{BB962C8B-B14F-4D97-AF65-F5344CB8AC3E}">
        <p14:creationId xmlns:p14="http://schemas.microsoft.com/office/powerpoint/2010/main" val="342433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5563311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Appendix. Admin Location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1C1D9D-A0B5-AF84-E6ED-EED38BADA9E9}"/>
              </a:ext>
            </a:extLst>
          </p:cNvPr>
          <p:cNvSpPr/>
          <p:nvPr/>
        </p:nvSpPr>
        <p:spPr>
          <a:xfrm>
            <a:off x="1883979" y="1044984"/>
            <a:ext cx="1401703" cy="29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Security Building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32B33-018F-BCF6-627D-59F738B21FC8}"/>
              </a:ext>
            </a:extLst>
          </p:cNvPr>
          <p:cNvSpPr/>
          <p:nvPr/>
        </p:nvSpPr>
        <p:spPr>
          <a:xfrm>
            <a:off x="6497990" y="1044984"/>
            <a:ext cx="1401703" cy="29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Gate2 Security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4A80C5-4C7E-46C2-9451-840CFD99685D}"/>
              </a:ext>
            </a:extLst>
          </p:cNvPr>
          <p:cNvCxnSpPr>
            <a:cxnSpLocks/>
          </p:cNvCxnSpPr>
          <p:nvPr/>
        </p:nvCxnSpPr>
        <p:spPr>
          <a:xfrm>
            <a:off x="4936788" y="900927"/>
            <a:ext cx="0" cy="56622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458E230-35BD-3945-65B0-508159F6F55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69" y="1533845"/>
            <a:ext cx="4572000" cy="3474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A8E12-D88E-CAFF-94AE-9F3CF1E1C51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1" y="1533845"/>
            <a:ext cx="457200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56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640079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Up, Log In Page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8440615" cy="967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sign up here, you will get User Authority, however if you need Admin Authority then send your all sign up information referring to this page sign-up form to email (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eunbi1.yoon@lge.com</a:t>
            </a: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sign up, all blanks are required to fill out and check all requirements below the blanks.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Do not make password same with username. e.g. username : user, password : user1357(X).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DA41B-A620-8A8C-2D0E-B34538C4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02" y="1968175"/>
            <a:ext cx="8439912" cy="45716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414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Up, Log In Page - Forget Username/Password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8821507" cy="4529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forget password or username, please click “Forget Username/Password”. You will receive email showing username and password reset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Click the link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99A973-1FE8-9A33-4937-6936B78D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A313F1-ADC8-A793-E02F-100724E1936E}"/>
              </a:ext>
            </a:extLst>
          </p:cNvPr>
          <p:cNvSpPr/>
          <p:nvPr/>
        </p:nvSpPr>
        <p:spPr>
          <a:xfrm>
            <a:off x="2667000" y="2408500"/>
            <a:ext cx="606039" cy="1281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43D04-CFEC-7CE9-94AF-1DB467A0B561}"/>
              </a:ext>
            </a:extLst>
          </p:cNvPr>
          <p:cNvSpPr/>
          <p:nvPr/>
        </p:nvSpPr>
        <p:spPr>
          <a:xfrm>
            <a:off x="380999" y="1344143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2D449-A5D4-E66F-67F6-445FB256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8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D73A2-20FD-9B90-E573-CFC6341DCDFF}"/>
              </a:ext>
            </a:extLst>
          </p:cNvPr>
          <p:cNvSpPr/>
          <p:nvPr/>
        </p:nvSpPr>
        <p:spPr>
          <a:xfrm>
            <a:off x="5084747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9DD5F-32DA-26B8-35CD-80F4C8BADB19}"/>
              </a:ext>
            </a:extLst>
          </p:cNvPr>
          <p:cNvSpPr/>
          <p:nvPr/>
        </p:nvSpPr>
        <p:spPr>
          <a:xfrm>
            <a:off x="6691357" y="2854295"/>
            <a:ext cx="1298962" cy="2987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5F5A8-C235-49FC-03E6-718386DD861F}"/>
              </a:ext>
            </a:extLst>
          </p:cNvPr>
          <p:cNvSpPr/>
          <p:nvPr/>
        </p:nvSpPr>
        <p:spPr>
          <a:xfrm>
            <a:off x="2751746" y="2614642"/>
            <a:ext cx="1657884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to send password reset link and username information to your email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56442-88F5-D447-4A6F-8935CDF87DEF}"/>
              </a:ext>
            </a:extLst>
          </p:cNvPr>
          <p:cNvSpPr/>
          <p:nvPr/>
        </p:nvSpPr>
        <p:spPr>
          <a:xfrm>
            <a:off x="6503349" y="3230013"/>
            <a:ext cx="1880075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It should be matched with LG email that you fill when sign up.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After this, click reset my password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88315-5C84-3584-4FB4-505CF715E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2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8B9F20-D066-60D3-9692-C22A738A0A86}"/>
              </a:ext>
            </a:extLst>
          </p:cNvPr>
          <p:cNvSpPr/>
          <p:nvPr/>
        </p:nvSpPr>
        <p:spPr>
          <a:xfrm>
            <a:off x="380999" y="3898598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D3C412-4ADF-45FD-95DA-8DAB80DBC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8" y="3898597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105CEB-8947-1745-52D1-016A5C3F52A1}"/>
              </a:ext>
            </a:extLst>
          </p:cNvPr>
          <p:cNvSpPr/>
          <p:nvPr/>
        </p:nvSpPr>
        <p:spPr>
          <a:xfrm>
            <a:off x="5084747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38AEA2-D1DD-D76D-ECAF-90B2F60061DA}"/>
              </a:ext>
            </a:extLst>
          </p:cNvPr>
          <p:cNvSpPr/>
          <p:nvPr/>
        </p:nvSpPr>
        <p:spPr>
          <a:xfrm>
            <a:off x="1811708" y="5674309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Check email sending confirmation message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B1B73D-D08A-7CB3-BFE4-9F18057C5271}"/>
              </a:ext>
            </a:extLst>
          </p:cNvPr>
          <p:cNvSpPr/>
          <p:nvPr/>
        </p:nvSpPr>
        <p:spPr>
          <a:xfrm>
            <a:off x="7295669" y="4687219"/>
            <a:ext cx="2175509" cy="175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Password can be reset if you click this link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986E8-7CCE-184A-EED7-202CC0F0FBB0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4905375"/>
            <a:ext cx="693634" cy="133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592B3C-714E-E978-11B7-6D75019CD40D}"/>
              </a:ext>
            </a:extLst>
          </p:cNvPr>
          <p:cNvCxnSpPr>
            <a:cxnSpLocks/>
          </p:cNvCxnSpPr>
          <p:nvPr/>
        </p:nvCxnSpPr>
        <p:spPr>
          <a:xfrm flipH="1">
            <a:off x="7122315" y="4785792"/>
            <a:ext cx="248433" cy="34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CC3CE4-F256-1AC2-BB26-037AF977AB92}"/>
              </a:ext>
            </a:extLst>
          </p:cNvPr>
          <p:cNvSpPr/>
          <p:nvPr/>
        </p:nvSpPr>
        <p:spPr>
          <a:xfrm>
            <a:off x="6186444" y="4063305"/>
            <a:ext cx="290557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Subject Line: 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Password reset on 10.225.2.86</a:t>
            </a:r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2B0C4C-5C8E-19B9-1C50-47CC8C993DD1}"/>
              </a:ext>
            </a:extLst>
          </p:cNvPr>
          <p:cNvSpPr/>
          <p:nvPr/>
        </p:nvSpPr>
        <p:spPr>
          <a:xfrm>
            <a:off x="6902564" y="4931553"/>
            <a:ext cx="2175509" cy="175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You can check your username</a:t>
            </a:r>
          </a:p>
        </p:txBody>
      </p:sp>
    </p:spTree>
    <p:extLst>
      <p:ext uri="{BB962C8B-B14F-4D97-AF65-F5344CB8AC3E}">
        <p14:creationId xmlns:p14="http://schemas.microsoft.com/office/powerpoint/2010/main" val="354521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F8856A0-F414-880A-36CE-9A1FB8A8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2" y="390621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71B56-8A9F-C092-DF0D-1084257E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8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88292-9746-0F60-90CB-51C0CF9FF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4414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3" y="157089"/>
            <a:ext cx="7622849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1. Sign Up, Log In Page - Forget Username/Password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47F80-3D37-60D5-4E38-E4F1EB785490}"/>
              </a:ext>
            </a:extLst>
          </p:cNvPr>
          <p:cNvSpPr/>
          <p:nvPr/>
        </p:nvSpPr>
        <p:spPr>
          <a:xfrm>
            <a:off x="351799" y="750615"/>
            <a:ext cx="8821507" cy="4529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forget password or username, please click “Forget Username/Password”. You will receive email showing username and password reset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enter email address to reset your password, it should be LG Email(@lge.com) and match with email address that you sign up.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43D04-CFEC-7CE9-94AF-1DB467A0B561}"/>
              </a:ext>
            </a:extLst>
          </p:cNvPr>
          <p:cNvSpPr/>
          <p:nvPr/>
        </p:nvSpPr>
        <p:spPr>
          <a:xfrm>
            <a:off x="381000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79E38-25B5-F7A3-A694-44322174B26F}"/>
              </a:ext>
            </a:extLst>
          </p:cNvPr>
          <p:cNvSpPr/>
          <p:nvPr/>
        </p:nvSpPr>
        <p:spPr>
          <a:xfrm>
            <a:off x="5084748" y="1344141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5E0371-29A0-C028-76DC-28C0F2431CB3}"/>
              </a:ext>
            </a:extLst>
          </p:cNvPr>
          <p:cNvSpPr/>
          <p:nvPr/>
        </p:nvSpPr>
        <p:spPr>
          <a:xfrm>
            <a:off x="1855149" y="3170391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Enter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38A68-10F1-0EC5-2B26-1A0AA20BCCC1}"/>
              </a:ext>
            </a:extLst>
          </p:cNvPr>
          <p:cNvSpPr/>
          <p:nvPr/>
        </p:nvSpPr>
        <p:spPr>
          <a:xfrm>
            <a:off x="381000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1B15E-4E37-B5AE-6B66-BA059355007A}"/>
              </a:ext>
            </a:extLst>
          </p:cNvPr>
          <p:cNvSpPr/>
          <p:nvPr/>
        </p:nvSpPr>
        <p:spPr>
          <a:xfrm>
            <a:off x="6427149" y="3052985"/>
            <a:ext cx="1952714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Click the link to go to login page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A328F4-DA2E-F575-0049-42888F936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8" y="3906211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BFFA38-616A-DA5A-0E43-2B2272B6EB8F}"/>
              </a:ext>
            </a:extLst>
          </p:cNvPr>
          <p:cNvSpPr/>
          <p:nvPr/>
        </p:nvSpPr>
        <p:spPr>
          <a:xfrm>
            <a:off x="5084748" y="3898596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2A10-4216-DCB9-0467-DE1147B9A34A}"/>
              </a:ext>
            </a:extLst>
          </p:cNvPr>
          <p:cNvSpPr/>
          <p:nvPr/>
        </p:nvSpPr>
        <p:spPr>
          <a:xfrm>
            <a:off x="2511751" y="4996641"/>
            <a:ext cx="1623701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Login with new password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92EDD0-59E9-8B78-38CF-FCE3C4CF6915}"/>
              </a:ext>
            </a:extLst>
          </p:cNvPr>
          <p:cNvSpPr/>
          <p:nvPr/>
        </p:nvSpPr>
        <p:spPr>
          <a:xfrm>
            <a:off x="7819403" y="4063305"/>
            <a:ext cx="1950578" cy="376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Successfully login to your account</a:t>
            </a:r>
          </a:p>
        </p:txBody>
      </p:sp>
    </p:spTree>
    <p:extLst>
      <p:ext uri="{BB962C8B-B14F-4D97-AF65-F5344CB8AC3E}">
        <p14:creationId xmlns:p14="http://schemas.microsoft.com/office/powerpoint/2010/main" val="378587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5F1C6-EAA3-165B-D2B7-A3899607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16" y="1575856"/>
            <a:ext cx="8440615" cy="45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Visitor Portal - Main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180778-FDF2-620E-2F93-57E44D822DDE}"/>
              </a:ext>
            </a:extLst>
          </p:cNvPr>
          <p:cNvCxnSpPr/>
          <p:nvPr/>
        </p:nvCxnSpPr>
        <p:spPr>
          <a:xfrm>
            <a:off x="3591287" y="3639665"/>
            <a:ext cx="45292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B614DDD-FB84-0782-B9B2-F756DB601DEC}"/>
              </a:ext>
            </a:extLst>
          </p:cNvPr>
          <p:cNvSpPr/>
          <p:nvPr/>
        </p:nvSpPr>
        <p:spPr>
          <a:xfrm>
            <a:off x="4002429" y="3528569"/>
            <a:ext cx="2579885" cy="222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Users Request Visiting Non-LGETN Member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A7E341-EF50-EC51-F2DC-10B35A5AF06A}"/>
              </a:ext>
            </a:extLst>
          </p:cNvPr>
          <p:cNvCxnSpPr/>
          <p:nvPr/>
        </p:nvCxnSpPr>
        <p:spPr>
          <a:xfrm>
            <a:off x="3367672" y="3972952"/>
            <a:ext cx="45292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246D679-A450-756F-4558-A9F80EE04254}"/>
              </a:ext>
            </a:extLst>
          </p:cNvPr>
          <p:cNvSpPr/>
          <p:nvPr/>
        </p:nvSpPr>
        <p:spPr>
          <a:xfrm>
            <a:off x="3778814" y="3861856"/>
            <a:ext cx="3948637" cy="222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Users Check their Visitor Request Approval.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All Users need Security Admin Approval about their requests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F91FF6-0DC1-DD68-C4B5-C70A49E17CF8}"/>
              </a:ext>
            </a:extLst>
          </p:cNvPr>
          <p:cNvCxnSpPr/>
          <p:nvPr/>
        </p:nvCxnSpPr>
        <p:spPr>
          <a:xfrm>
            <a:off x="3176583" y="4371189"/>
            <a:ext cx="45292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E1A5507-F0E3-87FD-B6D7-241A36394F20}"/>
              </a:ext>
            </a:extLst>
          </p:cNvPr>
          <p:cNvSpPr/>
          <p:nvPr/>
        </p:nvSpPr>
        <p:spPr>
          <a:xfrm>
            <a:off x="3587724" y="4260093"/>
            <a:ext cx="4992253" cy="222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When Visitor come in and out Security Gate, Security Admin will check-in and check-out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A2A981-BCD7-4D37-ED2F-2FC5439DC1BC}"/>
              </a:ext>
            </a:extLst>
          </p:cNvPr>
          <p:cNvSpPr/>
          <p:nvPr/>
        </p:nvSpPr>
        <p:spPr>
          <a:xfrm>
            <a:off x="307456" y="788845"/>
            <a:ext cx="8588716" cy="5385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you have visitor, you can use this portal to request visitor and get approval from security admin.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According to company rules, even though you get approval in here, when visitors move their locations, visitor PIC should be with visitors all the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The main page is operating like chatbot so if you want to move to your request fast please use quick menu located on the top of all web pages.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In the quick menu, security center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E5FF3-8BA7-72AA-39B8-73F86CA82185}"/>
              </a:ext>
            </a:extLst>
          </p:cNvPr>
          <p:cNvSpPr/>
          <p:nvPr/>
        </p:nvSpPr>
        <p:spPr>
          <a:xfrm>
            <a:off x="345816" y="1903995"/>
            <a:ext cx="3089594" cy="29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CF91A-DA80-5753-AA98-D9848CCC901C}"/>
              </a:ext>
            </a:extLst>
          </p:cNvPr>
          <p:cNvSpPr/>
          <p:nvPr/>
        </p:nvSpPr>
        <p:spPr>
          <a:xfrm>
            <a:off x="2324520" y="1668323"/>
            <a:ext cx="1454294" cy="290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Quick Menu</a:t>
            </a:r>
          </a:p>
        </p:txBody>
      </p:sp>
    </p:spTree>
    <p:extLst>
      <p:ext uri="{BB962C8B-B14F-4D97-AF65-F5344CB8AC3E}">
        <p14:creationId xmlns:p14="http://schemas.microsoft.com/office/powerpoint/2010/main" val="269869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A2CA9D-B1BA-CDDC-EDED-3F1BA3B1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38" y="2988342"/>
            <a:ext cx="6256007" cy="33886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Visitor Portal - Visitor Request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5054-3449-57C2-53B3-AB0C1D0372A3}"/>
              </a:ext>
            </a:extLst>
          </p:cNvPr>
          <p:cNvSpPr/>
          <p:nvPr/>
        </p:nvSpPr>
        <p:spPr>
          <a:xfrm>
            <a:off x="362738" y="744952"/>
            <a:ext cx="8821507" cy="8702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All blank is required to fill, except remark section. Each blank example shows as placeholder so please refer to those.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can register several visitor in one request and please describe each blanks as much as detailed.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visitors bring laptop, they should download LGETN security program in the security building before access to the building.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remained your contact number, then security will try to call you when the visitor arrived in security building.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752E273-3E12-A116-177E-278F7ECE27FE}"/>
              </a:ext>
            </a:extLst>
          </p:cNvPr>
          <p:cNvSpPr/>
          <p:nvPr/>
        </p:nvSpPr>
        <p:spPr>
          <a:xfrm>
            <a:off x="7078394" y="4109644"/>
            <a:ext cx="322264" cy="1248569"/>
          </a:xfrm>
          <a:prstGeom prst="arc">
            <a:avLst>
              <a:gd name="adj1" fmla="val 16200000"/>
              <a:gd name="adj2" fmla="val 525651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E68EB70-3212-86AD-488E-DB4CE4D5FBE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530064" y="2990221"/>
            <a:ext cx="1964354" cy="1741002"/>
          </a:xfrm>
          <a:prstGeom prst="bentConnector3">
            <a:avLst>
              <a:gd name="adj1" fmla="val 1396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F71FE49-2CAE-DCC4-1EEF-F0E72B48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009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0C6D66-6C8B-0DB5-85F5-FD4D5BA886FC}"/>
              </a:ext>
            </a:extLst>
          </p:cNvPr>
          <p:cNvSpPr/>
          <p:nvPr/>
        </p:nvSpPr>
        <p:spPr>
          <a:xfrm>
            <a:off x="3807226" y="2839345"/>
            <a:ext cx="1722838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Example : Placeholder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AF9AC14-834B-CF7F-133D-13CE402EAECA}"/>
              </a:ext>
            </a:extLst>
          </p:cNvPr>
          <p:cNvSpPr/>
          <p:nvPr/>
        </p:nvSpPr>
        <p:spPr>
          <a:xfrm>
            <a:off x="3381776" y="2581276"/>
            <a:ext cx="349250" cy="911224"/>
          </a:xfrm>
          <a:prstGeom prst="arc">
            <a:avLst>
              <a:gd name="adj1" fmla="val 16200000"/>
              <a:gd name="adj2" fmla="val 577220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EFE5FEA7-2BA0-716F-A1C7-131AF53B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63" y="159341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46DB21D-9355-E774-8EEE-6C8A0A22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63" y="417452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259FB7-E137-280E-CC1F-479B2CE0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52" y="4174520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6CB2569-B746-5849-585A-78DB2F961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2" y="159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Visitor Portal – My Approval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5054-3449-57C2-53B3-AB0C1D0372A3}"/>
              </a:ext>
            </a:extLst>
          </p:cNvPr>
          <p:cNvSpPr/>
          <p:nvPr/>
        </p:nvSpPr>
        <p:spPr>
          <a:xfrm>
            <a:off x="351799" y="750615"/>
            <a:ext cx="9315325" cy="6590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After you request visitor, it directly move to my approval and you can see only your request order by recent request time.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don’t have remark, it described as “-” and if you have it shows view button. You can also hide the text when you click the hide button.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You can delete your request anytime you want even though the security admin approve your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69C18A-B7FA-37F3-F635-5F6C5B4E9E8E}"/>
              </a:ext>
            </a:extLst>
          </p:cNvPr>
          <p:cNvSpPr/>
          <p:nvPr/>
        </p:nvSpPr>
        <p:spPr>
          <a:xfrm>
            <a:off x="337252" y="1445230"/>
            <a:ext cx="648059" cy="30175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Main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8D7A37-D7ED-1BAD-B47F-E05AC0E0561F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330395" y="2367185"/>
            <a:ext cx="1438442" cy="1813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1F9665-0EA0-52D3-6CA8-5034BBA4046A}"/>
              </a:ext>
            </a:extLst>
          </p:cNvPr>
          <p:cNvCxnSpPr>
            <a:cxnSpLocks/>
          </p:cNvCxnSpPr>
          <p:nvPr/>
        </p:nvCxnSpPr>
        <p:spPr>
          <a:xfrm flipV="1">
            <a:off x="4477996" y="2367185"/>
            <a:ext cx="617128" cy="194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4AD0B72-6BFB-21D3-C396-D57E4C700A96}"/>
              </a:ext>
            </a:extLst>
          </p:cNvPr>
          <p:cNvSpPr/>
          <p:nvPr/>
        </p:nvSpPr>
        <p:spPr>
          <a:xfrm>
            <a:off x="8349241" y="1445230"/>
            <a:ext cx="1305122" cy="30175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Delete(X) Button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DD9C3-C572-38D9-2CAA-88533F2937CF}"/>
              </a:ext>
            </a:extLst>
          </p:cNvPr>
          <p:cNvSpPr/>
          <p:nvPr/>
        </p:nvSpPr>
        <p:spPr>
          <a:xfrm>
            <a:off x="337252" y="4029688"/>
            <a:ext cx="993143" cy="30175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View Button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895CE7-B77C-3C30-09E9-F27585DC4F15}"/>
              </a:ext>
            </a:extLst>
          </p:cNvPr>
          <p:cNvSpPr/>
          <p:nvPr/>
        </p:nvSpPr>
        <p:spPr>
          <a:xfrm>
            <a:off x="1070970" y="5805633"/>
            <a:ext cx="3261747" cy="301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View Button show the remark.</a:t>
            </a:r>
          </a:p>
          <a:p>
            <a:r>
              <a:rPr lang="en-US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If there is no view button, it means you did not make a remark.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7122A-DC4A-D99D-DC74-F7787CA9AA90}"/>
              </a:ext>
            </a:extLst>
          </p:cNvPr>
          <p:cNvSpPr/>
          <p:nvPr/>
        </p:nvSpPr>
        <p:spPr>
          <a:xfrm>
            <a:off x="8661220" y="4062332"/>
            <a:ext cx="993143" cy="30175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Hide Button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CA9CD5-E06F-1BA8-40AD-6414D008D9DE}"/>
              </a:ext>
            </a:extLst>
          </p:cNvPr>
          <p:cNvCxnSpPr>
            <a:cxnSpLocks/>
          </p:cNvCxnSpPr>
          <p:nvPr/>
        </p:nvCxnSpPr>
        <p:spPr>
          <a:xfrm>
            <a:off x="2701843" y="4894519"/>
            <a:ext cx="2393281" cy="362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3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882B699E-971D-2102-FDAE-44225A22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47" y="39091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3EF9F5-A310-A323-33DB-D34A3DBD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909196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80CFFC-9394-5EE6-18CF-4D18A0409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635" y="1344142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CC4350-521F-EDF2-84A4-847992C06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3" y="1344143"/>
            <a:ext cx="4572000" cy="2476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39667-75BE-0C6F-10CA-6E7BC8B780DB}"/>
              </a:ext>
            </a:extLst>
          </p:cNvPr>
          <p:cNvSpPr/>
          <p:nvPr/>
        </p:nvSpPr>
        <p:spPr>
          <a:xfrm>
            <a:off x="196554" y="157089"/>
            <a:ext cx="5853868" cy="452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1"/>
                </a:solidFill>
              </a:rPr>
              <a:t>2. Visitor Portal – Visitor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5054-3449-57C2-53B3-AB0C1D0372A3}"/>
              </a:ext>
            </a:extLst>
          </p:cNvPr>
          <p:cNvSpPr/>
          <p:nvPr/>
        </p:nvSpPr>
        <p:spPr>
          <a:xfrm>
            <a:off x="351799" y="750616"/>
            <a:ext cx="9315325" cy="5312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If you want to see all visitor list, please move to visitor list using quick menu on the top of the website.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View, Hide and Delete button function is same as My Approval.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When admin check user approval, admin click the Check Button. If admin doesn’t want to approve, please delete the request with Delete Button..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84AFE-55BC-320C-1845-54A60CB2FEA4}"/>
              </a:ext>
            </a:extLst>
          </p:cNvPr>
          <p:cNvSpPr/>
          <p:nvPr/>
        </p:nvSpPr>
        <p:spPr>
          <a:xfrm>
            <a:off x="380999" y="1344143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C2F87-281A-E7ED-38BE-34F10190BD56}"/>
              </a:ext>
            </a:extLst>
          </p:cNvPr>
          <p:cNvSpPr txBox="1"/>
          <p:nvPr/>
        </p:nvSpPr>
        <p:spPr>
          <a:xfrm>
            <a:off x="524635" y="2905567"/>
            <a:ext cx="68366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Admin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C595C-AD3E-CCE6-18BD-60A4F3644E0E}"/>
              </a:ext>
            </a:extLst>
          </p:cNvPr>
          <p:cNvSpPr txBox="1"/>
          <p:nvPr/>
        </p:nvSpPr>
        <p:spPr>
          <a:xfrm>
            <a:off x="1065464" y="2613179"/>
            <a:ext cx="10525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Approve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61E06-3647-5A61-1147-3244E9913350}"/>
              </a:ext>
            </a:extLst>
          </p:cNvPr>
          <p:cNvSpPr txBox="1"/>
          <p:nvPr/>
        </p:nvSpPr>
        <p:spPr>
          <a:xfrm>
            <a:off x="1039025" y="3228803"/>
            <a:ext cx="10525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Reject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FFC2F2-D2A7-9756-D18A-F943515DBF48}"/>
              </a:ext>
            </a:extLst>
          </p:cNvPr>
          <p:cNvCxnSpPr>
            <a:cxnSpLocks/>
          </p:cNvCxnSpPr>
          <p:nvPr/>
        </p:nvCxnSpPr>
        <p:spPr>
          <a:xfrm flipV="1">
            <a:off x="949531" y="2765369"/>
            <a:ext cx="366575" cy="2205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1A6A98-4A6E-BE03-7B38-4609F76A1772}"/>
              </a:ext>
            </a:extLst>
          </p:cNvPr>
          <p:cNvCxnSpPr>
            <a:cxnSpLocks/>
          </p:cNvCxnSpPr>
          <p:nvPr/>
        </p:nvCxnSpPr>
        <p:spPr>
          <a:xfrm>
            <a:off x="992319" y="3132104"/>
            <a:ext cx="364326" cy="2428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912681-1208-CADD-183E-A42F58BC83BF}"/>
              </a:ext>
            </a:extLst>
          </p:cNvPr>
          <p:cNvCxnSpPr>
            <a:cxnSpLocks/>
          </p:cNvCxnSpPr>
          <p:nvPr/>
        </p:nvCxnSpPr>
        <p:spPr>
          <a:xfrm>
            <a:off x="1876603" y="2780306"/>
            <a:ext cx="32972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21E869-3721-C3E5-F4DC-BDC77D36BB79}"/>
              </a:ext>
            </a:extLst>
          </p:cNvPr>
          <p:cNvSpPr txBox="1"/>
          <p:nvPr/>
        </p:nvSpPr>
        <p:spPr>
          <a:xfrm>
            <a:off x="1993396" y="2602355"/>
            <a:ext cx="13552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Check 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46F32-A3F9-16EE-672F-F181649C730A}"/>
              </a:ext>
            </a:extLst>
          </p:cNvPr>
          <p:cNvSpPr txBox="1"/>
          <p:nvPr/>
        </p:nvSpPr>
        <p:spPr>
          <a:xfrm>
            <a:off x="2035324" y="3240328"/>
            <a:ext cx="13552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Delete(X) Button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F6A509-7614-EB79-98C9-D049A02B1624}"/>
              </a:ext>
            </a:extLst>
          </p:cNvPr>
          <p:cNvCxnSpPr>
            <a:cxnSpLocks/>
          </p:cNvCxnSpPr>
          <p:nvPr/>
        </p:nvCxnSpPr>
        <p:spPr>
          <a:xfrm>
            <a:off x="1803874" y="3392089"/>
            <a:ext cx="32972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5E5722-7132-F998-B9E6-7CB268C55676}"/>
              </a:ext>
            </a:extLst>
          </p:cNvPr>
          <p:cNvCxnSpPr>
            <a:cxnSpLocks/>
          </p:cNvCxnSpPr>
          <p:nvPr/>
        </p:nvCxnSpPr>
        <p:spPr>
          <a:xfrm>
            <a:off x="3143281" y="2765369"/>
            <a:ext cx="32972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853100-18D7-EF32-0EDE-AD826AF81BCE}"/>
              </a:ext>
            </a:extLst>
          </p:cNvPr>
          <p:cNvSpPr txBox="1"/>
          <p:nvPr/>
        </p:nvSpPr>
        <p:spPr>
          <a:xfrm>
            <a:off x="3510305" y="2493430"/>
            <a:ext cx="153248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Parking Pass,</a:t>
            </a:r>
          </a:p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Security In, Out Active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2ABFA5-4F93-E8A4-CEFF-791FB68DD295}"/>
              </a:ext>
            </a:extLst>
          </p:cNvPr>
          <p:cNvCxnSpPr>
            <a:cxnSpLocks/>
          </p:cNvCxnSpPr>
          <p:nvPr/>
        </p:nvCxnSpPr>
        <p:spPr>
          <a:xfrm>
            <a:off x="3266631" y="3405218"/>
            <a:ext cx="32972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9C8561-0808-A9CC-8486-B5CE768B159D}"/>
              </a:ext>
            </a:extLst>
          </p:cNvPr>
          <p:cNvSpPr txBox="1"/>
          <p:nvPr/>
        </p:nvSpPr>
        <p:spPr>
          <a:xfrm>
            <a:off x="3424728" y="3259024"/>
            <a:ext cx="13552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Delete Request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0CD539-5921-7036-28B3-34C01C8EEEF9}"/>
              </a:ext>
            </a:extLst>
          </p:cNvPr>
          <p:cNvSpPr/>
          <p:nvPr/>
        </p:nvSpPr>
        <p:spPr>
          <a:xfrm>
            <a:off x="5084747" y="1344142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A18640-E6D9-E506-9651-E6FEC033A984}"/>
              </a:ext>
            </a:extLst>
          </p:cNvPr>
          <p:cNvSpPr/>
          <p:nvPr/>
        </p:nvSpPr>
        <p:spPr>
          <a:xfrm>
            <a:off x="380999" y="3898598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C70559-75BD-6BE8-9FBB-D47EECB1EDA8}"/>
              </a:ext>
            </a:extLst>
          </p:cNvPr>
          <p:cNvSpPr/>
          <p:nvPr/>
        </p:nvSpPr>
        <p:spPr>
          <a:xfrm>
            <a:off x="5084747" y="3898597"/>
            <a:ext cx="301752" cy="301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3D34BF-F723-ADFA-A90E-BD5558693C87}"/>
              </a:ext>
            </a:extLst>
          </p:cNvPr>
          <p:cNvSpPr txBox="1"/>
          <p:nvPr/>
        </p:nvSpPr>
        <p:spPr>
          <a:xfrm>
            <a:off x="5521330" y="2523868"/>
            <a:ext cx="400282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When Admin approve Security Approval, </a:t>
            </a:r>
          </a:p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1) Security Approval is filled with when it approved</a:t>
            </a:r>
          </a:p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2) All accounts can see parking pass</a:t>
            </a:r>
          </a:p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3) Admin can security in and out when visitor arrived</a:t>
            </a:r>
          </a:p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4) Admin can delete request </a:t>
            </a:r>
          </a:p>
          <a:p>
            <a:endParaRPr lang="en-US" sz="13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F07D93-EE35-81B1-7852-71A23D1610D6}"/>
              </a:ext>
            </a:extLst>
          </p:cNvPr>
          <p:cNvSpPr txBox="1"/>
          <p:nvPr/>
        </p:nvSpPr>
        <p:spPr>
          <a:xfrm>
            <a:off x="767341" y="3775789"/>
            <a:ext cx="38046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This is Parking Pass and press button for print.</a:t>
            </a:r>
          </a:p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User or Admin can provide parking pass to visitor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453936-8637-E500-24E2-F9B3B4DBECD9}"/>
              </a:ext>
            </a:extLst>
          </p:cNvPr>
          <p:cNvSpPr txBox="1"/>
          <p:nvPr/>
        </p:nvSpPr>
        <p:spPr>
          <a:xfrm>
            <a:off x="388833" y="5946858"/>
            <a:ext cx="3536125" cy="754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latin typeface="Arial Narrow" panose="020B0606020202030204" pitchFamily="34" charset="0"/>
              </a:rPr>
              <a:t>*Visitor should put parking pass at windshield.*</a:t>
            </a:r>
          </a:p>
          <a:p>
            <a:pPr algn="ctr"/>
            <a:endParaRPr lang="en-US" sz="500" b="1" dirty="0">
              <a:latin typeface="Arial Narrow" panose="020B0606020202030204" pitchFamily="34" charset="0"/>
            </a:endParaRPr>
          </a:p>
          <a:p>
            <a:pPr algn="ctr"/>
            <a:endParaRPr lang="en-US" sz="500" b="1" dirty="0">
              <a:latin typeface="Arial Narrow" panose="020B0606020202030204" pitchFamily="34" charset="0"/>
            </a:endParaRPr>
          </a:p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Parking Pass has following information</a:t>
            </a:r>
          </a:p>
          <a:p>
            <a:pPr algn="ctr"/>
            <a:r>
              <a:rPr lang="en-US" sz="1000" b="1" dirty="0">
                <a:latin typeface="Arial Narrow" panose="020B0606020202030204" pitchFamily="34" charset="0"/>
              </a:rPr>
              <a:t>Visitor ID, Visitor Company, Visitor Name, Duration Stay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E9F81-D4B5-AF0D-AC2B-8CB3F4017169}"/>
              </a:ext>
            </a:extLst>
          </p:cNvPr>
          <p:cNvSpPr txBox="1"/>
          <p:nvPr/>
        </p:nvSpPr>
        <p:spPr>
          <a:xfrm>
            <a:off x="5235623" y="5513858"/>
            <a:ext cx="440199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When visitor arrived and left to security building,</a:t>
            </a:r>
          </a:p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Admin click “Security-In” and “Security-Out”.</a:t>
            </a:r>
          </a:p>
          <a:p>
            <a:r>
              <a:rPr lang="en-US" sz="1300" b="1" dirty="0">
                <a:solidFill>
                  <a:schemeClr val="bg1"/>
                </a:solidFill>
                <a:latin typeface="Arial Narrow" panose="020B0606020202030204" pitchFamily="34" charset="0"/>
              </a:rPr>
              <a:t>If remark exists, Admin check remark and call requested number. </a:t>
            </a:r>
          </a:p>
        </p:txBody>
      </p:sp>
    </p:spTree>
    <p:extLst>
      <p:ext uri="{BB962C8B-B14F-4D97-AF65-F5344CB8AC3E}">
        <p14:creationId xmlns:p14="http://schemas.microsoft.com/office/powerpoint/2010/main" val="214140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1478</TotalTime>
  <Words>1015</Words>
  <Application>Microsoft Office PowerPoint</Application>
  <PresentationFormat>A4 Paper (210x297 mm)</PresentationFormat>
  <Paragraphs>125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Narrow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Eunbi</dc:creator>
  <cp:lastModifiedBy>Yoon Eunbi</cp:lastModifiedBy>
  <cp:revision>54</cp:revision>
  <dcterms:created xsi:type="dcterms:W3CDTF">2023-07-27T14:31:48Z</dcterms:created>
  <dcterms:modified xsi:type="dcterms:W3CDTF">2023-08-02T22:07:35Z</dcterms:modified>
</cp:coreProperties>
</file>